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58" r:id="rId6"/>
    <p:sldId id="259" r:id="rId7"/>
    <p:sldId id="263" r:id="rId8"/>
    <p:sldId id="261" r:id="rId9"/>
    <p:sldId id="264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54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98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7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62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1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8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4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3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3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B849-4910-425C-B997-7A67A50B8007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17FD-B6A5-4BF3-993D-73F967253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7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1593" y="770045"/>
            <a:ext cx="1111724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Новоюгинский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д/с №20»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Новоюгинской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ельской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библиотекой, библиотекарь – Парфенович Елена Валентиновна.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33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598" y="411564"/>
            <a:ext cx="11117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сотрудничество!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ждём новых встреч!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05" y="2165890"/>
            <a:ext cx="5931027" cy="44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ews-service.uralschool.ru/upload/org10542/t168499/images/big/0oJ3bQYRfYUh68ET7A1i1684993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5" y="1433015"/>
            <a:ext cx="3961263" cy="528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ews-service.uralschool.ru/upload/org10542/t168499/images/big/SfotkqU2PtPEIlUeBK501684993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8" y="1419367"/>
            <a:ext cx="3971499" cy="52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news-service.uralschool.ru/upload/org10542/t168499/images/big/n1jFl7T0bXQVN6Q9rNvH16849933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27" y="1464860"/>
            <a:ext cx="3913496" cy="52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4552" y="369248"/>
            <a:ext cx="90935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славянской письменности и культуры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 smtClean="0"/>
              <a:t>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20.sokik.ru/files/ds20/news2018/bibliotek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" y="218440"/>
            <a:ext cx="5255895" cy="420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ds20.sokik.ru/files/ds20/didliote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734" y="218440"/>
            <a:ext cx="4883785" cy="420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s20.sokik.ru/files/ds20/news2018/biblioteka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" y="3947161"/>
            <a:ext cx="3670936" cy="291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разное\всё\кирилл и мефод\biblioteka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06" y="3947161"/>
            <a:ext cx="3478213" cy="2910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s20.sokik.ru/files/ds20/news2018/biblioteka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565" y="3947161"/>
            <a:ext cx="3950655" cy="2910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77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20.sokik.ru/files/ds20/news2021/V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" y="194944"/>
            <a:ext cx="4243070" cy="644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ds20.sokik.ru/files/ds20/news2021/V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90" y="194944"/>
            <a:ext cx="4389120" cy="666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s20.sokik.ru/files/ds20/news2021/V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40" y="194944"/>
            <a:ext cx="2842260" cy="35540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85810" y="4090094"/>
            <a:ext cx="357759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«Рождественские чтения»,   </a:t>
            </a:r>
          </a:p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посвящённое    </a:t>
            </a:r>
          </a:p>
          <a:p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Рождеству и </a:t>
            </a:r>
          </a:p>
          <a:p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Крещению.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3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абочий стол\всё новое\библиот\biblio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" y="113347"/>
            <a:ext cx="4670108" cy="377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рабочий стол\всё новое\библиот\bibliot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0" y="3085147"/>
            <a:ext cx="4617720" cy="377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рабочий стол\всё новое\библиот\bibliot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142160"/>
            <a:ext cx="4800600" cy="352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рабочий стол\всё новое\библиот\bibliot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" y="3694113"/>
            <a:ext cx="3877628" cy="316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рабочий стол\всё новое\библиот\bibliot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30" y="3694113"/>
            <a:ext cx="3750310" cy="316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рабочий стол\всё новое\библиот\bibliot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148" y="142160"/>
            <a:ext cx="3635692" cy="352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38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20.sokik.ru/files/ds20/news2020/esen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" y="1737360"/>
            <a:ext cx="5514340" cy="414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ds20.sokik.ru/files/ds20/news2020/es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80" y="142874"/>
            <a:ext cx="5433060" cy="392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s20.sokik.ru/files/ds20/news2020/es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80" y="3520440"/>
            <a:ext cx="5433060" cy="33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0830" y="286435"/>
            <a:ext cx="5805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Новоюгинской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сельской библиотеке проходила акция «Он сам как песня», посвящённой 125-летию со дня рождения Сергея Есенина.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76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7" y="1657822"/>
            <a:ext cx="3669827" cy="48931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59" y="1657822"/>
            <a:ext cx="3640826" cy="48544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40" y="1671847"/>
            <a:ext cx="3751717" cy="48263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3377" y="313064"/>
            <a:ext cx="11092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«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– 19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проводились   «Онлайн -  беседы 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8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s20.sokik.ru/files/ds20/news2021/bibl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8" y="220344"/>
            <a:ext cx="4177982" cy="611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ds20.sokik.ru/files/ds20/news2021/bibl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220343"/>
            <a:ext cx="3874770" cy="611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ds20.sokik.ru/files/ds20/news2021/bibl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30" y="220342"/>
            <a:ext cx="3912870" cy="61194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38325" y="355600"/>
            <a:ext cx="83972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Путешествие по сказкам А. С. Пушкина»</a:t>
            </a:r>
            <a:r>
              <a:rPr lang="ru-RU" sz="3200" dirty="0" smtClean="0"/>
              <a:t>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7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ews-service.uralschool.ru/upload/org10542/t169864/images/big/BHBYRltr1Hs6kDkC6sti1698646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00" y="1269934"/>
            <a:ext cx="3987183" cy="53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6" y="201265"/>
            <a:ext cx="28098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news-service.uralschool.ru/upload/org10542/t169864/images/big/IvvOhoOcjJ5960wxA60f1698646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278" y="1269933"/>
            <a:ext cx="3987184" cy="531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7469" y="420387"/>
            <a:ext cx="50216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лет  Б. В. Заходеру</a:t>
            </a: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dirty="0" smtClean="0"/>
              <a:t> 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news-service.uralschool.ru/upload/org10542/t169864/images/big/V8cfZPYnsFAXiSgG9pxz1698646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8" y="2797790"/>
            <a:ext cx="2841292" cy="37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07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100</Words>
  <Application>Microsoft Office PowerPoint</Application>
  <PresentationFormat>Произвольный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8</cp:revision>
  <dcterms:created xsi:type="dcterms:W3CDTF">2022-10-18T15:00:20Z</dcterms:created>
  <dcterms:modified xsi:type="dcterms:W3CDTF">2023-12-07T06:07:00Z</dcterms:modified>
</cp:coreProperties>
</file>