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0" r:id="rId5"/>
    <p:sldId id="258" r:id="rId6"/>
    <p:sldId id="259" r:id="rId7"/>
    <p:sldId id="263" r:id="rId8"/>
    <p:sldId id="261" r:id="rId9"/>
    <p:sldId id="264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72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B849-4910-425C-B997-7A67A50B8007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17FD-B6A5-4BF3-993D-73F967253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254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B849-4910-425C-B997-7A67A50B8007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17FD-B6A5-4BF3-993D-73F967253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98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B849-4910-425C-B997-7A67A50B8007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17FD-B6A5-4BF3-993D-73F967253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97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B849-4910-425C-B997-7A67A50B8007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17FD-B6A5-4BF3-993D-73F967253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621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B849-4910-425C-B997-7A67A50B8007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17FD-B6A5-4BF3-993D-73F967253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817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B849-4910-425C-B997-7A67A50B8007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17FD-B6A5-4BF3-993D-73F967253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200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B849-4910-425C-B997-7A67A50B8007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17FD-B6A5-4BF3-993D-73F967253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07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B849-4910-425C-B997-7A67A50B8007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17FD-B6A5-4BF3-993D-73F967253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886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B849-4910-425C-B997-7A67A50B8007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17FD-B6A5-4BF3-993D-73F967253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446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B849-4910-425C-B997-7A67A50B8007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17FD-B6A5-4BF3-993D-73F967253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38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B849-4910-425C-B997-7A67A50B8007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17FD-B6A5-4BF3-993D-73F967253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63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AB849-4910-425C-B997-7A67A50B8007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B17FD-B6A5-4BF3-993D-73F967253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976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1593" y="770045"/>
            <a:ext cx="11117243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Новоюгинский</a:t>
            </a: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д/с №20»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Новоюгинской</a:t>
            </a: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ельской</a:t>
            </a: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библиотекой, библиотекарь – Парфенович Елена Валентиновна.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833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3598" y="411564"/>
            <a:ext cx="1111724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сотрудничество!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ждём новых встреч!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05" y="2165890"/>
            <a:ext cx="5931027" cy="444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47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news-service.uralschool.ru/upload/org10542/t168499/images/big/0oJ3bQYRfYUh68ET7A1i16849933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65" y="1433015"/>
            <a:ext cx="3961263" cy="528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news-service.uralschool.ru/upload/org10542/t168499/images/big/SfotkqU2PtPEIlUeBK5016849933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28" y="1419367"/>
            <a:ext cx="3971499" cy="529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news-service.uralschool.ru/upload/org10542/t168499/images/big/n1jFl7T0bXQVN6Q9rNvH16849933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827" y="1464860"/>
            <a:ext cx="3913496" cy="521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74552" y="369248"/>
            <a:ext cx="90935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Дни славянской письменности и культуры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dirty="0" smtClean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16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s20.sokik.ru/files/ds20/news2018/biblioteka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4" y="218440"/>
            <a:ext cx="5255895" cy="4201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ds20.sokik.ru/files/ds20/didlioteka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734" y="218440"/>
            <a:ext cx="4883785" cy="4201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ds20.sokik.ru/files/ds20/news2018/biblioteka4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4" y="3947161"/>
            <a:ext cx="3670936" cy="2910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:\разное\всё\кирилл и мефод\biblioteka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306" y="3947161"/>
            <a:ext cx="3478213" cy="2910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ds20.sokik.ru/files/ds20/news2018/biblioteka7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565" y="3947161"/>
            <a:ext cx="3950655" cy="2910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9772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s20.sokik.ru/files/ds20/news2021/V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90" y="194944"/>
            <a:ext cx="4243070" cy="6449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ds20.sokik.ru/files/ds20/news2021/V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290" y="194944"/>
            <a:ext cx="4389120" cy="6663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ds20.sokik.ru/files/ds20/news2021/V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140" y="194944"/>
            <a:ext cx="2842260" cy="35540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8385810" y="4090094"/>
            <a:ext cx="357759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«Рождественские чтения»,   </a:t>
            </a:r>
          </a:p>
          <a:p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посвящённое    </a:t>
            </a:r>
          </a:p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Рождеству и </a:t>
            </a:r>
          </a:p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Крещению.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439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рабочий стол\всё новое\библиот\bibliot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" y="113347"/>
            <a:ext cx="4670108" cy="3772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:\рабочий стол\всё новое\библиот\bibliot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880" y="3085147"/>
            <a:ext cx="4617720" cy="3772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:\рабочий стол\всё новое\библиот\bibliot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520" y="142160"/>
            <a:ext cx="4800600" cy="3523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:\рабочий стол\всё новое\библиот\bibliot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" y="3694113"/>
            <a:ext cx="3877628" cy="3163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:\рабочий стол\всё новое\библиот\bibliot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330" y="3694113"/>
            <a:ext cx="3750310" cy="3163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:\рабочий стол\всё новое\библиот\bibliot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148" y="142160"/>
            <a:ext cx="3635692" cy="3523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3386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s20.sokik.ru/files/ds20/news2020/esenin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60" y="1737360"/>
            <a:ext cx="5514340" cy="4145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ds20.sokik.ru/files/ds20/news2020/es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580" y="142874"/>
            <a:ext cx="5433060" cy="3926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ds20.sokik.ru/files/ds20/news2020/es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580" y="3520440"/>
            <a:ext cx="5433060" cy="33375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90830" y="286435"/>
            <a:ext cx="58051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Новоюгинской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сельской библиотеке проходила акция «Он сам как песня», посвящённой 125-летию со дня рождения Сергея Есенина.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6760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77" y="1657822"/>
            <a:ext cx="3669827" cy="48931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459" y="1657822"/>
            <a:ext cx="3640826" cy="48544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540" y="1671847"/>
            <a:ext cx="3751717" cy="48263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3377" y="313064"/>
            <a:ext cx="110925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«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 – 19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проводились   «Онлайн -  беседы 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485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s20.sokik.ru/files/ds20/news2021/bibl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8" y="220344"/>
            <a:ext cx="4177982" cy="6119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ds20.sokik.ru/files/ds20/news2021/bibl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360" y="220343"/>
            <a:ext cx="3874770" cy="6119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ds20.sokik.ru/files/ds20/news2021/bibl8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130" y="220342"/>
            <a:ext cx="3912870" cy="61194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838325" y="355600"/>
            <a:ext cx="83972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Путешествие по сказкам А. С. Пушкина»</a:t>
            </a:r>
            <a:r>
              <a:rPr lang="ru-RU" sz="3200" dirty="0" smtClean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479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news-service.uralschool.ru/upload/org10542/t169864/images/big/BHBYRltr1Hs6kDkC6sti16986461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500" y="1269934"/>
            <a:ext cx="3987183" cy="531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76" y="201265"/>
            <a:ext cx="2809875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https://news-service.uralschool.ru/upload/org10542/t169864/images/big/IvvOhoOcjJ5960wxA60f16986461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278" y="1269933"/>
            <a:ext cx="3987184" cy="531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27469" y="420387"/>
            <a:ext cx="502161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105 лет  Б. В. Заходеру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dirty="0" smtClean="0"/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https://news-service.uralschool.ru/upload/org10542/t169864/images/big/V8cfZPYnsFAXiSgG9pxz16986461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8" y="2797790"/>
            <a:ext cx="2841292" cy="378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7079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100</Words>
  <Application>Microsoft Office PowerPoint</Application>
  <PresentationFormat>Произвольный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8</cp:revision>
  <dcterms:created xsi:type="dcterms:W3CDTF">2022-10-18T15:00:20Z</dcterms:created>
  <dcterms:modified xsi:type="dcterms:W3CDTF">2023-12-07T06:07:00Z</dcterms:modified>
</cp:coreProperties>
</file>