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4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3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4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3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5FC0-3394-421A-B735-4479AB29B73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B21F-43AB-4D17-A2C8-53362613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44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2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269" y="4479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ГОРОД «ДОБРЫЙ»</a:t>
            </a:r>
            <a:endParaRPr lang="ru-RU" sz="80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0686" y="0"/>
            <a:ext cx="81211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ПЛОЩАДЬ ДОБРА</a:t>
            </a:r>
            <a:endParaRPr lang="ru-RU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94" y="0"/>
            <a:ext cx="8142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ГОРОД «ДОБРЫЙ»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2020-03-11T07:34:35Z</dcterms:created>
  <dcterms:modified xsi:type="dcterms:W3CDTF">2020-03-11T07:47:51Z</dcterms:modified>
</cp:coreProperties>
</file>