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47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03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88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95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4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440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74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6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43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33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84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E5FC0-3394-421A-B735-4479AB29B736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BB21F-43AB-4D17-A2C8-53362613C8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344400" cy="69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521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269" y="44799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ГОРОД «ДОБРЫЙ»</a:t>
            </a:r>
            <a:endParaRPr lang="ru-RU" sz="8000" b="1" dirty="0">
              <a:solidFill>
                <a:schemeClr val="accent3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82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3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3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62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20686" y="0"/>
            <a:ext cx="812113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ПЛОЩАДЬ ДОБРА</a:t>
            </a:r>
            <a:endParaRPr lang="ru-RU" sz="6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28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0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694" y="0"/>
            <a:ext cx="8142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</Words>
  <Application>Microsoft Office PowerPoint</Application>
  <PresentationFormat>Широкоэкранный</PresentationFormat>
  <Paragraphs>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ГОРОД «ДОБРЫЙ»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2020-03-11T07:34:35Z</dcterms:created>
  <dcterms:modified xsi:type="dcterms:W3CDTF">2020-03-11T07:47:51Z</dcterms:modified>
</cp:coreProperties>
</file>